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8" r:id="rId2"/>
  </p:sldMasterIdLst>
  <p:notesMasterIdLst>
    <p:notesMasterId r:id="rId24"/>
  </p:notesMasterIdLst>
  <p:sldIdLst>
    <p:sldId id="256" r:id="rId3"/>
    <p:sldId id="257" r:id="rId4"/>
    <p:sldId id="258" r:id="rId5"/>
    <p:sldId id="279" r:id="rId6"/>
    <p:sldId id="295" r:id="rId7"/>
    <p:sldId id="296" r:id="rId8"/>
    <p:sldId id="297" r:id="rId9"/>
    <p:sldId id="280" r:id="rId10"/>
    <p:sldId id="281" r:id="rId11"/>
    <p:sldId id="282" r:id="rId12"/>
    <p:sldId id="283" r:id="rId13"/>
    <p:sldId id="294" r:id="rId14"/>
    <p:sldId id="284" r:id="rId15"/>
    <p:sldId id="286" r:id="rId16"/>
    <p:sldId id="287" r:id="rId17"/>
    <p:sldId id="288" r:id="rId18"/>
    <p:sldId id="290" r:id="rId19"/>
    <p:sldId id="293" r:id="rId20"/>
    <p:sldId id="291" r:id="rId21"/>
    <p:sldId id="292" r:id="rId22"/>
    <p:sldId id="289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DE9"/>
          </a:solidFill>
        </a:fill>
      </a:tcStyle>
    </a:wholeTbl>
    <a:band2H>
      <a:tcTxStyle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8CB"/>
          </a:solidFill>
        </a:fill>
      </a:tcStyle>
    </a:wholeTbl>
    <a:band2H>
      <a:tcTxStyle/>
      <a:tcStyle>
        <a:tcBdr/>
        <a:fill>
          <a:solidFill>
            <a:srgbClr val="FDED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DCD"/>
          </a:solidFill>
        </a:fill>
      </a:tcStyle>
    </a:wholeTbl>
    <a:band2H>
      <a:tcTxStyle/>
      <a:tcStyle>
        <a:tcBdr/>
        <a:fill>
          <a:solidFill>
            <a:srgbClr val="F5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7F297A1B-339E-48BC-85CF-9FB24C537E8D}"/>
    <pc:docChg chg="undo custSel delSld modSld">
      <pc:chgData name="" userId="4b31236405e9249b" providerId="LiveId" clId="{7F297A1B-339E-48BC-85CF-9FB24C537E8D}" dt="2023-09-07T05:42:19.380" v="116" actId="1076"/>
      <pc:docMkLst>
        <pc:docMk/>
      </pc:docMkLst>
      <pc:sldChg chg="del">
        <pc:chgData name="" userId="4b31236405e9249b" providerId="LiveId" clId="{7F297A1B-339E-48BC-85CF-9FB24C537E8D}" dt="2023-09-06T10:16:39.696" v="61" actId="2696"/>
        <pc:sldMkLst>
          <pc:docMk/>
          <pc:sldMk cId="0" sldId="259"/>
        </pc:sldMkLst>
      </pc:sldChg>
      <pc:sldChg chg="modSp">
        <pc:chgData name="" userId="4b31236405e9249b" providerId="LiveId" clId="{7F297A1B-339E-48BC-85CF-9FB24C537E8D}" dt="2023-09-07T05:05:17.912" v="66" actId="115"/>
        <pc:sldMkLst>
          <pc:docMk/>
          <pc:sldMk cId="3691342598" sldId="279"/>
        </pc:sldMkLst>
        <pc:spChg chg="mod">
          <ac:chgData name="" userId="4b31236405e9249b" providerId="LiveId" clId="{7F297A1B-339E-48BC-85CF-9FB24C537E8D}" dt="2023-09-07T05:05:17.912" v="66" actId="115"/>
          <ac:spMkLst>
            <pc:docMk/>
            <pc:sldMk cId="3691342598" sldId="279"/>
            <ac:spMk id="3" creationId="{00000000-0000-0000-0000-000000000000}"/>
          </ac:spMkLst>
        </pc:spChg>
      </pc:sldChg>
      <pc:sldChg chg="addSp modSp">
        <pc:chgData name="" userId="4b31236405e9249b" providerId="LiveId" clId="{7F297A1B-339E-48BC-85CF-9FB24C537E8D}" dt="2023-09-06T09:49:20.311" v="6" actId="1076"/>
        <pc:sldMkLst>
          <pc:docMk/>
          <pc:sldMk cId="314508051" sldId="283"/>
        </pc:sldMkLst>
        <pc:spChg chg="mod">
          <ac:chgData name="" userId="4b31236405e9249b" providerId="LiveId" clId="{7F297A1B-339E-48BC-85CF-9FB24C537E8D}" dt="2023-09-06T09:49:11.215" v="1" actId="14100"/>
          <ac:spMkLst>
            <pc:docMk/>
            <pc:sldMk cId="314508051" sldId="283"/>
            <ac:spMk id="3" creationId="{3E867780-3307-4908-8EC9-0FF73E1D9A02}"/>
          </ac:spMkLst>
        </pc:spChg>
        <pc:picChg chg="add">
          <ac:chgData name="" userId="4b31236405e9249b" providerId="LiveId" clId="{7F297A1B-339E-48BC-85CF-9FB24C537E8D}" dt="2023-09-06T09:49:07.789" v="0"/>
          <ac:picMkLst>
            <pc:docMk/>
            <pc:sldMk cId="314508051" sldId="283"/>
            <ac:picMk id="5" creationId="{5684926E-17F3-4790-9831-4B332B51EABA}"/>
          </ac:picMkLst>
        </pc:picChg>
        <pc:picChg chg="mod">
          <ac:chgData name="" userId="4b31236405e9249b" providerId="LiveId" clId="{7F297A1B-339E-48BC-85CF-9FB24C537E8D}" dt="2023-09-06T09:49:18.705" v="5" actId="1076"/>
          <ac:picMkLst>
            <pc:docMk/>
            <pc:sldMk cId="314508051" sldId="283"/>
            <ac:picMk id="6" creationId="{9682F1D6-E3AB-4612-9C65-897666DEAC79}"/>
          </ac:picMkLst>
        </pc:picChg>
        <pc:picChg chg="add mod">
          <ac:chgData name="" userId="4b31236405e9249b" providerId="LiveId" clId="{7F297A1B-339E-48BC-85CF-9FB24C537E8D}" dt="2023-09-06T09:49:20.311" v="6" actId="1076"/>
          <ac:picMkLst>
            <pc:docMk/>
            <pc:sldMk cId="314508051" sldId="283"/>
            <ac:picMk id="7" creationId="{C1117494-2640-4CA5-AE92-B0931D572538}"/>
          </ac:picMkLst>
        </pc:picChg>
        <pc:picChg chg="add">
          <ac:chgData name="" userId="4b31236405e9249b" providerId="LiveId" clId="{7F297A1B-339E-48BC-85CF-9FB24C537E8D}" dt="2023-09-06T09:49:07.789" v="0"/>
          <ac:picMkLst>
            <pc:docMk/>
            <pc:sldMk cId="314508051" sldId="283"/>
            <ac:picMk id="8" creationId="{B5A971C4-7EE7-4554-AB4D-BB8C9D630B23}"/>
          </ac:picMkLst>
        </pc:picChg>
      </pc:sldChg>
      <pc:sldChg chg="addSp modSp">
        <pc:chgData name="" userId="4b31236405e9249b" providerId="LiveId" clId="{7F297A1B-339E-48BC-85CF-9FB24C537E8D}" dt="2023-09-06T09:49:45.395" v="14" actId="1076"/>
        <pc:sldMkLst>
          <pc:docMk/>
          <pc:sldMk cId="4268891035" sldId="284"/>
        </pc:sldMkLst>
        <pc:picChg chg="mod">
          <ac:chgData name="" userId="4b31236405e9249b" providerId="LiveId" clId="{7F297A1B-339E-48BC-85CF-9FB24C537E8D}" dt="2023-09-06T09:49:32.120" v="11" actId="1076"/>
          <ac:picMkLst>
            <pc:docMk/>
            <pc:sldMk cId="4268891035" sldId="284"/>
            <ac:picMk id="4" creationId="{6979B8E0-D520-4C10-B641-9C41B84C5735}"/>
          </ac:picMkLst>
        </pc:picChg>
        <pc:picChg chg="add mod">
          <ac:chgData name="" userId="4b31236405e9249b" providerId="LiveId" clId="{7F297A1B-339E-48BC-85CF-9FB24C537E8D}" dt="2023-09-06T09:49:45.395" v="14" actId="1076"/>
          <ac:picMkLst>
            <pc:docMk/>
            <pc:sldMk cId="4268891035" sldId="284"/>
            <ac:picMk id="5" creationId="{F208C684-AB9F-4F0A-BACF-247BB1545881}"/>
          </ac:picMkLst>
        </pc:picChg>
        <pc:picChg chg="add">
          <ac:chgData name="" userId="4b31236405e9249b" providerId="LiveId" clId="{7F297A1B-339E-48BC-85CF-9FB24C537E8D}" dt="2023-09-06T09:49:26.145" v="9"/>
          <ac:picMkLst>
            <pc:docMk/>
            <pc:sldMk cId="4268891035" sldId="284"/>
            <ac:picMk id="6" creationId="{14056BD2-FA28-437A-B489-35FF56B908F2}"/>
          </ac:picMkLst>
        </pc:picChg>
        <pc:picChg chg="add">
          <ac:chgData name="" userId="4b31236405e9249b" providerId="LiveId" clId="{7F297A1B-339E-48BC-85CF-9FB24C537E8D}" dt="2023-09-06T09:49:26.145" v="9"/>
          <ac:picMkLst>
            <pc:docMk/>
            <pc:sldMk cId="4268891035" sldId="284"/>
            <ac:picMk id="7" creationId="{D7F59FE0-2E38-4EDB-B322-B8E0AF974504}"/>
          </ac:picMkLst>
        </pc:picChg>
      </pc:sldChg>
      <pc:sldChg chg="addSp modSp">
        <pc:chgData name="" userId="4b31236405e9249b" providerId="LiveId" clId="{7F297A1B-339E-48BC-85CF-9FB24C537E8D}" dt="2023-09-06T09:50:03.571" v="20" actId="1076"/>
        <pc:sldMkLst>
          <pc:docMk/>
          <pc:sldMk cId="1645948675" sldId="286"/>
        </pc:sldMkLst>
        <pc:graphicFrameChg chg="mod">
          <ac:chgData name="" userId="4b31236405e9249b" providerId="LiveId" clId="{7F297A1B-339E-48BC-85CF-9FB24C537E8D}" dt="2023-09-06T09:49:59.672" v="19" actId="1076"/>
          <ac:graphicFrameMkLst>
            <pc:docMk/>
            <pc:sldMk cId="1645948675" sldId="286"/>
            <ac:graphicFrameMk id="4" creationId="{249BC2DB-CDCE-4946-B335-09E881FD6807}"/>
          </ac:graphicFrameMkLst>
        </pc:graphicFrameChg>
        <pc:picChg chg="add mod">
          <ac:chgData name="" userId="4b31236405e9249b" providerId="LiveId" clId="{7F297A1B-339E-48BC-85CF-9FB24C537E8D}" dt="2023-09-06T09:49:52.518" v="17" actId="1076"/>
          <ac:picMkLst>
            <pc:docMk/>
            <pc:sldMk cId="1645948675" sldId="286"/>
            <ac:picMk id="9" creationId="{02BC406C-E475-4A11-9303-ECAF3CA9BAD6}"/>
          </ac:picMkLst>
        </pc:picChg>
        <pc:picChg chg="add mod">
          <ac:chgData name="" userId="4b31236405e9249b" providerId="LiveId" clId="{7F297A1B-339E-48BC-85CF-9FB24C537E8D}" dt="2023-09-06T09:50:03.571" v="20" actId="1076"/>
          <ac:picMkLst>
            <pc:docMk/>
            <pc:sldMk cId="1645948675" sldId="286"/>
            <ac:picMk id="10" creationId="{96382F95-4176-418B-A766-B915B87BC09A}"/>
          </ac:picMkLst>
        </pc:picChg>
        <pc:picChg chg="add mod">
          <ac:chgData name="" userId="4b31236405e9249b" providerId="LiveId" clId="{7F297A1B-339E-48BC-85CF-9FB24C537E8D}" dt="2023-09-06T09:49:52.518" v="17" actId="1076"/>
          <ac:picMkLst>
            <pc:docMk/>
            <pc:sldMk cId="1645948675" sldId="286"/>
            <ac:picMk id="11" creationId="{15403D08-69FE-4673-A207-9F8C77C9C5C8}"/>
          </ac:picMkLst>
        </pc:picChg>
      </pc:sldChg>
      <pc:sldChg chg="addSp modSp">
        <pc:chgData name="" userId="4b31236405e9249b" providerId="LiveId" clId="{7F297A1B-339E-48BC-85CF-9FB24C537E8D}" dt="2023-09-06T09:50:43.986" v="32" actId="1076"/>
        <pc:sldMkLst>
          <pc:docMk/>
          <pc:sldMk cId="3791192075" sldId="287"/>
        </pc:sldMkLst>
        <pc:spChg chg="mod">
          <ac:chgData name="" userId="4b31236405e9249b" providerId="LiveId" clId="{7F297A1B-339E-48BC-85CF-9FB24C537E8D}" dt="2023-09-06T09:50:40.005" v="31" actId="14100"/>
          <ac:spMkLst>
            <pc:docMk/>
            <pc:sldMk cId="3791192075" sldId="287"/>
            <ac:spMk id="3" creationId="{B10E97CC-E8E7-42C4-89CB-726513B8F685}"/>
          </ac:spMkLst>
        </pc:spChg>
        <pc:spChg chg="mod">
          <ac:chgData name="" userId="4b31236405e9249b" providerId="LiveId" clId="{7F297A1B-339E-48BC-85CF-9FB24C537E8D}" dt="2023-09-06T09:50:43.986" v="32" actId="1076"/>
          <ac:spMkLst>
            <pc:docMk/>
            <pc:sldMk cId="3791192075" sldId="287"/>
            <ac:spMk id="5" creationId="{3E4AFC73-B690-4A96-86F5-162B2E9D1DB0}"/>
          </ac:spMkLst>
        </pc:spChg>
        <pc:picChg chg="mod">
          <ac:chgData name="" userId="4b31236405e9249b" providerId="LiveId" clId="{7F297A1B-339E-48BC-85CF-9FB24C537E8D}" dt="2023-09-06T09:50:21.827" v="27" actId="1076"/>
          <ac:picMkLst>
            <pc:docMk/>
            <pc:sldMk cId="3791192075" sldId="287"/>
            <ac:picMk id="4" creationId="{4C3CC9C0-2AB5-4BBE-8FEF-F727DF7167BE}"/>
          </ac:picMkLst>
        </pc:picChg>
        <pc:picChg chg="add">
          <ac:chgData name="" userId="4b31236405e9249b" providerId="LiveId" clId="{7F297A1B-339E-48BC-85CF-9FB24C537E8D}" dt="2023-09-06T09:50:12.732" v="21"/>
          <ac:picMkLst>
            <pc:docMk/>
            <pc:sldMk cId="3791192075" sldId="287"/>
            <ac:picMk id="6" creationId="{A85B0EDD-C2F5-4EFF-AFD9-A868EB901FBD}"/>
          </ac:picMkLst>
        </pc:picChg>
        <pc:picChg chg="add mod">
          <ac:chgData name="" userId="4b31236405e9249b" providerId="LiveId" clId="{7F297A1B-339E-48BC-85CF-9FB24C537E8D}" dt="2023-09-06T09:50:25.209" v="28" actId="1076"/>
          <ac:picMkLst>
            <pc:docMk/>
            <pc:sldMk cId="3791192075" sldId="287"/>
            <ac:picMk id="7" creationId="{A4D0B604-0C38-4A99-A0A5-23B84144D358}"/>
          </ac:picMkLst>
        </pc:picChg>
        <pc:picChg chg="add">
          <ac:chgData name="" userId="4b31236405e9249b" providerId="LiveId" clId="{7F297A1B-339E-48BC-85CF-9FB24C537E8D}" dt="2023-09-06T09:50:12.732" v="21"/>
          <ac:picMkLst>
            <pc:docMk/>
            <pc:sldMk cId="3791192075" sldId="287"/>
            <ac:picMk id="8" creationId="{F3DD4CA3-36D1-4883-B2D8-F801129CAEDD}"/>
          </ac:picMkLst>
        </pc:picChg>
      </pc:sldChg>
      <pc:sldChg chg="addSp modSp">
        <pc:chgData name="" userId="4b31236405e9249b" providerId="LiveId" clId="{7F297A1B-339E-48BC-85CF-9FB24C537E8D}" dt="2023-09-07T05:40:32.460" v="91" actId="14100"/>
        <pc:sldMkLst>
          <pc:docMk/>
          <pc:sldMk cId="2283037096" sldId="288"/>
        </pc:sldMkLst>
        <pc:spChg chg="mod">
          <ac:chgData name="" userId="4b31236405e9249b" providerId="LiveId" clId="{7F297A1B-339E-48BC-85CF-9FB24C537E8D}" dt="2023-09-07T05:40:32.460" v="91" actId="14100"/>
          <ac:spMkLst>
            <pc:docMk/>
            <pc:sldMk cId="2283037096" sldId="288"/>
            <ac:spMk id="3" creationId="{C114C8B8-9285-4879-9508-9A4B3D1A4085}"/>
          </ac:spMkLst>
        </pc:spChg>
        <pc:spChg chg="mod">
          <ac:chgData name="" userId="4b31236405e9249b" providerId="LiveId" clId="{7F297A1B-339E-48BC-85CF-9FB24C537E8D}" dt="2023-09-06T09:50:53.508" v="33" actId="1076"/>
          <ac:spMkLst>
            <pc:docMk/>
            <pc:sldMk cId="2283037096" sldId="288"/>
            <ac:spMk id="5" creationId="{9A641BCB-3C3B-4B4B-B39E-667E42354978}"/>
          </ac:spMkLst>
        </pc:spChg>
        <pc:picChg chg="add">
          <ac:chgData name="" userId="4b31236405e9249b" providerId="LiveId" clId="{7F297A1B-339E-48BC-85CF-9FB24C537E8D}" dt="2023-09-06T09:50:55.013" v="34"/>
          <ac:picMkLst>
            <pc:docMk/>
            <pc:sldMk cId="2283037096" sldId="288"/>
            <ac:picMk id="6" creationId="{FA9A9906-A3F1-4E21-9FB7-1F020ED6EAE7}"/>
          </ac:picMkLst>
        </pc:picChg>
        <pc:picChg chg="add mod">
          <ac:chgData name="" userId="4b31236405e9249b" providerId="LiveId" clId="{7F297A1B-339E-48BC-85CF-9FB24C537E8D}" dt="2023-09-06T09:51:12.466" v="37" actId="1076"/>
          <ac:picMkLst>
            <pc:docMk/>
            <pc:sldMk cId="2283037096" sldId="288"/>
            <ac:picMk id="7" creationId="{025C5B5E-5B4D-4ECB-AA91-1A0D388E66A2}"/>
          </ac:picMkLst>
        </pc:picChg>
        <pc:picChg chg="add mod">
          <ac:chgData name="" userId="4b31236405e9249b" providerId="LiveId" clId="{7F297A1B-339E-48BC-85CF-9FB24C537E8D}" dt="2023-09-06T09:51:01.267" v="35" actId="1076"/>
          <ac:picMkLst>
            <pc:docMk/>
            <pc:sldMk cId="2283037096" sldId="288"/>
            <ac:picMk id="8" creationId="{EA3CB3BE-2169-4C1A-8BB8-B74B1112C210}"/>
          </ac:picMkLst>
        </pc:picChg>
        <pc:picChg chg="mod">
          <ac:chgData name="" userId="4b31236405e9249b" providerId="LiveId" clId="{7F297A1B-339E-48BC-85CF-9FB24C537E8D}" dt="2023-09-06T09:51:16.261" v="39" actId="1076"/>
          <ac:picMkLst>
            <pc:docMk/>
            <pc:sldMk cId="2283037096" sldId="288"/>
            <ac:picMk id="2050" creationId="{B901926D-3545-4CE8-8F9B-57F852CFA51D}"/>
          </ac:picMkLst>
        </pc:picChg>
      </pc:sldChg>
      <pc:sldChg chg="addSp modSp">
        <pc:chgData name="" userId="4b31236405e9249b" providerId="LiveId" clId="{7F297A1B-339E-48BC-85CF-9FB24C537E8D}" dt="2023-09-07T05:42:19.380" v="116" actId="1076"/>
        <pc:sldMkLst>
          <pc:docMk/>
          <pc:sldMk cId="3010155908" sldId="289"/>
        </pc:sldMkLst>
        <pc:spChg chg="mod">
          <ac:chgData name="" userId="4b31236405e9249b" providerId="LiveId" clId="{7F297A1B-339E-48BC-85CF-9FB24C537E8D}" dt="2023-09-07T05:42:09.929" v="114" actId="113"/>
          <ac:spMkLst>
            <pc:docMk/>
            <pc:sldMk cId="3010155908" sldId="289"/>
            <ac:spMk id="2" creationId="{DB57A859-4DA0-47B0-92A8-E45C3989CFA7}"/>
          </ac:spMkLst>
        </pc:spChg>
        <pc:spChg chg="mod">
          <ac:chgData name="" userId="4b31236405e9249b" providerId="LiveId" clId="{7F297A1B-339E-48BC-85CF-9FB24C537E8D}" dt="2023-09-07T05:42:19.380" v="116" actId="1076"/>
          <ac:spMkLst>
            <pc:docMk/>
            <pc:sldMk cId="3010155908" sldId="289"/>
            <ac:spMk id="3" creationId="{58F7CEC9-79E8-4FF4-9B38-3FD0E8B89336}"/>
          </ac:spMkLst>
        </pc:spChg>
        <pc:spChg chg="mod">
          <ac:chgData name="" userId="4b31236405e9249b" providerId="LiveId" clId="{7F297A1B-339E-48BC-85CF-9FB24C537E8D}" dt="2023-09-07T05:42:06.398" v="113" actId="1076"/>
          <ac:spMkLst>
            <pc:docMk/>
            <pc:sldMk cId="3010155908" sldId="289"/>
            <ac:spMk id="4" creationId="{52A05607-8821-443B-B701-5893651623FC}"/>
          </ac:spMkLst>
        </pc:sp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5" creationId="{A169EEC9-0711-468B-97BF-28341CE4CFD4}"/>
          </ac:picMkLst>
        </pc:pic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6" creationId="{9D898E44-6076-44DC-8132-0C942275BF04}"/>
          </ac:picMkLst>
        </pc:picChg>
        <pc:picChg chg="add">
          <ac:chgData name="" userId="4b31236405e9249b" providerId="LiveId" clId="{7F297A1B-339E-48BC-85CF-9FB24C537E8D}" dt="2023-09-06T09:52:19.968" v="60"/>
          <ac:picMkLst>
            <pc:docMk/>
            <pc:sldMk cId="3010155908" sldId="289"/>
            <ac:picMk id="7" creationId="{5EEBBCD9-EDF3-42F7-BBED-04AB5ADDDC68}"/>
          </ac:picMkLst>
        </pc:picChg>
      </pc:sldChg>
      <pc:sldChg chg="addSp modSp">
        <pc:chgData name="" userId="4b31236405e9249b" providerId="LiveId" clId="{7F297A1B-339E-48BC-85CF-9FB24C537E8D}" dt="2023-09-07T05:40:52.664" v="111" actId="1035"/>
        <pc:sldMkLst>
          <pc:docMk/>
          <pc:sldMk cId="1072023970" sldId="290"/>
        </pc:sldMkLst>
        <pc:spChg chg="mod">
          <ac:chgData name="" userId="4b31236405e9249b" providerId="LiveId" clId="{7F297A1B-339E-48BC-85CF-9FB24C537E8D}" dt="2023-09-07T05:40:52.664" v="111" actId="1035"/>
          <ac:spMkLst>
            <pc:docMk/>
            <pc:sldMk cId="1072023970" sldId="290"/>
            <ac:spMk id="3" creationId="{20E40E9D-7C7B-4F11-B25E-BEA6D11A80C0}"/>
          </ac:spMkLst>
        </pc:spChg>
        <pc:picChg chg="mod">
          <ac:chgData name="" userId="4b31236405e9249b" providerId="LiveId" clId="{7F297A1B-339E-48BC-85CF-9FB24C537E8D}" dt="2023-09-06T09:51:26.996" v="44" actId="14100"/>
          <ac:picMkLst>
            <pc:docMk/>
            <pc:sldMk cId="1072023970" sldId="290"/>
            <ac:picMk id="4" creationId="{5282434E-9D94-4BBF-99D9-A7FE75946F27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5" creationId="{2A7F7986-D39F-4DE5-A7D0-6F5B155762E1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6" creationId="{D3446AFA-4CC2-48F3-92E2-2F6FF4D3E2C9}"/>
          </ac:picMkLst>
        </pc:picChg>
        <pc:picChg chg="add">
          <ac:chgData name="" userId="4b31236405e9249b" providerId="LiveId" clId="{7F297A1B-339E-48BC-85CF-9FB24C537E8D}" dt="2023-09-06T09:51:19.426" v="40"/>
          <ac:picMkLst>
            <pc:docMk/>
            <pc:sldMk cId="1072023970" sldId="290"/>
            <ac:picMk id="7" creationId="{3D3D8497-93F4-4310-86D7-74F39BF436B0}"/>
          </ac:picMkLst>
        </pc:picChg>
      </pc:sldChg>
      <pc:sldChg chg="addSp modSp">
        <pc:chgData name="" userId="4b31236405e9249b" providerId="LiveId" clId="{7F297A1B-339E-48BC-85CF-9FB24C537E8D}" dt="2023-09-06T09:51:36.476" v="46" actId="14100"/>
        <pc:sldMkLst>
          <pc:docMk/>
          <pc:sldMk cId="2000198726" sldId="291"/>
        </pc:sldMkLst>
        <pc:spChg chg="mod">
          <ac:chgData name="" userId="4b31236405e9249b" providerId="LiveId" clId="{7F297A1B-339E-48BC-85CF-9FB24C537E8D}" dt="2023-09-06T09:51:36.476" v="46" actId="14100"/>
          <ac:spMkLst>
            <pc:docMk/>
            <pc:sldMk cId="2000198726" sldId="291"/>
            <ac:spMk id="3" creationId="{E3F43EC9-207D-4072-952C-857CC4614939}"/>
          </ac:spMkLst>
        </pc:spChg>
        <pc:picChg chg="add">
          <ac:chgData name="" userId="4b31236405e9249b" providerId="LiveId" clId="{7F297A1B-339E-48BC-85CF-9FB24C537E8D}" dt="2023-09-06T09:51:32.733" v="45"/>
          <ac:picMkLst>
            <pc:docMk/>
            <pc:sldMk cId="2000198726" sldId="291"/>
            <ac:picMk id="4" creationId="{B0AFEFCE-27E8-449F-9D47-1226B03334B8}"/>
          </ac:picMkLst>
        </pc:picChg>
        <pc:picChg chg="add">
          <ac:chgData name="" userId="4b31236405e9249b" providerId="LiveId" clId="{7F297A1B-339E-48BC-85CF-9FB24C537E8D}" dt="2023-09-06T09:51:32.733" v="45"/>
          <ac:picMkLst>
            <pc:docMk/>
            <pc:sldMk cId="2000198726" sldId="291"/>
            <ac:picMk id="5" creationId="{BE2137FC-C6DF-4AA6-BE34-A328AF5C13A9}"/>
          </ac:picMkLst>
        </pc:picChg>
        <pc:picChg chg="add">
          <ac:chgData name="" userId="4b31236405e9249b" providerId="LiveId" clId="{7F297A1B-339E-48BC-85CF-9FB24C537E8D}" dt="2023-09-06T09:51:32.733" v="45"/>
          <ac:picMkLst>
            <pc:docMk/>
            <pc:sldMk cId="2000198726" sldId="291"/>
            <ac:picMk id="6" creationId="{C842B5A8-10F3-45AD-9010-76DE83C34864}"/>
          </ac:picMkLst>
        </pc:picChg>
      </pc:sldChg>
      <pc:sldChg chg="addSp modSp">
        <pc:chgData name="" userId="4b31236405e9249b" providerId="LiveId" clId="{7F297A1B-339E-48BC-85CF-9FB24C537E8D}" dt="2023-09-06T09:52:13.842" v="59" actId="14100"/>
        <pc:sldMkLst>
          <pc:docMk/>
          <pc:sldMk cId="3658706696" sldId="292"/>
        </pc:sldMkLst>
        <pc:spChg chg="mod">
          <ac:chgData name="" userId="4b31236405e9249b" providerId="LiveId" clId="{7F297A1B-339E-48BC-85CF-9FB24C537E8D}" dt="2023-09-06T09:51:54.403" v="55" actId="404"/>
          <ac:spMkLst>
            <pc:docMk/>
            <pc:sldMk cId="3658706696" sldId="292"/>
            <ac:spMk id="3" creationId="{13B2B59D-27B0-44BF-9FDC-BE166C6EF51B}"/>
          </ac:spMkLst>
        </pc:spChg>
        <pc:spChg chg="mod">
          <ac:chgData name="" userId="4b31236405e9249b" providerId="LiveId" clId="{7F297A1B-339E-48BC-85CF-9FB24C537E8D}" dt="2023-09-06T09:52:13.842" v="59" actId="14100"/>
          <ac:spMkLst>
            <pc:docMk/>
            <pc:sldMk cId="3658706696" sldId="292"/>
            <ac:spMk id="5" creationId="{E19E545F-AB12-49F2-9FA2-0835D8480E65}"/>
          </ac:spMkLst>
        </pc:spChg>
        <pc:spChg chg="mod">
          <ac:chgData name="" userId="4b31236405e9249b" providerId="LiveId" clId="{7F297A1B-339E-48BC-85CF-9FB24C537E8D}" dt="2023-09-06T09:52:13.842" v="59" actId="14100"/>
          <ac:spMkLst>
            <pc:docMk/>
            <pc:sldMk cId="3658706696" sldId="292"/>
            <ac:spMk id="6" creationId="{9554107A-E04F-4C7A-99C9-1372B8844D97}"/>
          </ac:spMkLst>
        </pc:spChg>
        <pc:graphicFrameChg chg="mod">
          <ac:chgData name="" userId="4b31236405e9249b" providerId="LiveId" clId="{7F297A1B-339E-48BC-85CF-9FB24C537E8D}" dt="2023-09-06T09:52:00.691" v="56" actId="1076"/>
          <ac:graphicFrameMkLst>
            <pc:docMk/>
            <pc:sldMk cId="3658706696" sldId="292"/>
            <ac:graphicFrameMk id="4" creationId="{832ED4D2-3C0F-429D-B2D7-0DC0AB48C9EE}"/>
          </ac:graphicFrameMkLst>
        </pc:graphicFrameChg>
        <pc:picChg chg="add">
          <ac:chgData name="" userId="4b31236405e9249b" providerId="LiveId" clId="{7F297A1B-339E-48BC-85CF-9FB24C537E8D}" dt="2023-09-06T09:51:38.790" v="47"/>
          <ac:picMkLst>
            <pc:docMk/>
            <pc:sldMk cId="3658706696" sldId="292"/>
            <ac:picMk id="7" creationId="{0F933437-37E5-497C-97FD-57D777E72B8E}"/>
          </ac:picMkLst>
        </pc:picChg>
        <pc:picChg chg="add mod">
          <ac:chgData name="" userId="4b31236405e9249b" providerId="LiveId" clId="{7F297A1B-339E-48BC-85CF-9FB24C537E8D}" dt="2023-09-06T09:52:05.017" v="58" actId="1076"/>
          <ac:picMkLst>
            <pc:docMk/>
            <pc:sldMk cId="3658706696" sldId="292"/>
            <ac:picMk id="8" creationId="{CDF76305-42F6-47CF-98CE-7A95C41F68E2}"/>
          </ac:picMkLst>
        </pc:picChg>
        <pc:picChg chg="add">
          <ac:chgData name="" userId="4b31236405e9249b" providerId="LiveId" clId="{7F297A1B-339E-48BC-85CF-9FB24C537E8D}" dt="2023-09-06T09:51:38.790" v="47"/>
          <ac:picMkLst>
            <pc:docMk/>
            <pc:sldMk cId="3658706696" sldId="292"/>
            <ac:picMk id="9" creationId="{22CDB7E6-BFD0-4153-B0D6-E84EA5EE5DAA}"/>
          </ac:picMkLst>
        </pc:picChg>
      </pc:sldChg>
      <pc:sldChg chg="addSp modSp">
        <pc:chgData name="" userId="4b31236405e9249b" providerId="LiveId" clId="{7F297A1B-339E-48BC-85CF-9FB24C537E8D}" dt="2023-09-06T09:49:24.889" v="8" actId="14100"/>
        <pc:sldMkLst>
          <pc:docMk/>
          <pc:sldMk cId="4035715959" sldId="294"/>
        </pc:sldMkLst>
        <pc:spChg chg="mod">
          <ac:chgData name="" userId="4b31236405e9249b" providerId="LiveId" clId="{7F297A1B-339E-48BC-85CF-9FB24C537E8D}" dt="2023-09-06T09:49:24.889" v="8" actId="14100"/>
          <ac:spMkLst>
            <pc:docMk/>
            <pc:sldMk cId="4035715959" sldId="294"/>
            <ac:spMk id="3" creationId="{7DB16E90-9798-4045-A288-3229D62BF54E}"/>
          </ac:spMkLst>
        </pc:sp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4" creationId="{FCEB9578-9CEE-4457-9D55-8408A2A86D9C}"/>
          </ac:picMkLst>
        </pc:pic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5" creationId="{352CCFD1-5D62-4A9F-9EA6-DC6195A9EED5}"/>
          </ac:picMkLst>
        </pc:picChg>
        <pc:picChg chg="add">
          <ac:chgData name="" userId="4b31236405e9249b" providerId="LiveId" clId="{7F297A1B-339E-48BC-85CF-9FB24C537E8D}" dt="2023-09-06T09:49:22.480" v="7"/>
          <ac:picMkLst>
            <pc:docMk/>
            <pc:sldMk cId="4035715959" sldId="294"/>
            <ac:picMk id="6" creationId="{48829AD2-E976-4BA2-B444-6CC734AE3A5A}"/>
          </ac:picMkLst>
        </pc:picChg>
      </pc:sldChg>
      <pc:sldChg chg="modSp">
        <pc:chgData name="" userId="4b31236405e9249b" providerId="LiveId" clId="{7F297A1B-339E-48BC-85CF-9FB24C537E8D}" dt="2023-09-07T05:14:26.614" v="67" actId="1076"/>
        <pc:sldMkLst>
          <pc:docMk/>
          <pc:sldMk cId="1767043581" sldId="297"/>
        </pc:sldMkLst>
        <pc:spChg chg="mod">
          <ac:chgData name="" userId="4b31236405e9249b" providerId="LiveId" clId="{7F297A1B-339E-48BC-85CF-9FB24C537E8D}" dt="2023-09-07T05:14:26.614" v="67" actId="1076"/>
          <ac:spMkLst>
            <pc:docMk/>
            <pc:sldMk cId="1767043581" sldId="297"/>
            <ac:spMk id="2" creationId="{D424323C-5B0F-41C8-8440-3A7BF1BD2B2C}"/>
          </ac:spMkLst>
        </pc:spChg>
      </pc:sldChg>
      <pc:sldMasterChg chg="delSldLayout">
        <pc:chgData name="" userId="4b31236405e9249b" providerId="LiveId" clId="{7F297A1B-339E-48BC-85CF-9FB24C537E8D}" dt="2023-09-06T10:16:39.696" v="62" actId="2696"/>
        <pc:sldMasterMkLst>
          <pc:docMk/>
          <pc:sldMasterMk cId="0" sldId="2147483648"/>
        </pc:sldMasterMkLst>
        <pc:sldLayoutChg chg="del">
          <pc:chgData name="" userId="4b31236405e9249b" providerId="LiveId" clId="{7F297A1B-339E-48BC-85CF-9FB24C537E8D}" dt="2023-09-06T10:16:39.696" v="62" actId="2696"/>
          <pc:sldLayoutMkLst>
            <pc:docMk/>
            <pc:sldMasterMk cId="0" sldId="2147483648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half" idx="21"/>
          </p:nvPr>
        </p:nvSpPr>
        <p:spPr>
          <a:xfrm>
            <a:off x="533399" y="685799"/>
            <a:ext cx="4953001" cy="6172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400800" y="1104900"/>
            <a:ext cx="5791200" cy="4648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0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artial Circle 8"/>
          <p:cNvSpPr/>
          <p:nvPr/>
        </p:nvSpPr>
        <p:spPr>
          <a:xfrm>
            <a:off x="1112126" y="1121751"/>
            <a:ext cx="4242248" cy="4538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74" h="18913" extrusionOk="0">
                <a:moveTo>
                  <a:pt x="20074" y="14123"/>
                </a:moveTo>
                <a:lnTo>
                  <a:pt x="20074" y="14123"/>
                </a:lnTo>
                <a:cubicBezTo>
                  <a:pt x="17147" y="18664"/>
                  <a:pt x="10595" y="20256"/>
                  <a:pt x="5438" y="17679"/>
                </a:cubicBezTo>
                <a:cubicBezTo>
                  <a:pt x="282" y="15101"/>
                  <a:pt x="-1526" y="9330"/>
                  <a:pt x="1401" y="4789"/>
                </a:cubicBezTo>
                <a:cubicBezTo>
                  <a:pt x="4327" y="248"/>
                  <a:pt x="10880" y="-1344"/>
                  <a:pt x="16037" y="1233"/>
                </a:cubicBezTo>
                <a:cubicBezTo>
                  <a:pt x="16785" y="1607"/>
                  <a:pt x="17479" y="2059"/>
                  <a:pt x="18104" y="2579"/>
                </a:cubicBezTo>
                <a:lnTo>
                  <a:pt x="10737" y="9456"/>
                </a:lnTo>
                <a:close/>
              </a:path>
            </a:pathLst>
          </a:custGeom>
          <a:ln w="19050">
            <a:solidFill>
              <a:schemeClr val="accent1"/>
            </a:solidFill>
            <a:prstDash val="dash"/>
            <a:miter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5" name="Freeform: Shape 10"/>
          <p:cNvSpPr>
            <a:spLocks noGrp="1"/>
          </p:cNvSpPr>
          <p:nvPr>
            <p:ph type="pic" sz="quarter" idx="21"/>
          </p:nvPr>
        </p:nvSpPr>
        <p:spPr>
          <a:xfrm>
            <a:off x="1295307" y="1304982"/>
            <a:ext cx="3900020" cy="41719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icture Placeholder 5"/>
          <p:cNvSpPr>
            <a:spLocks noGrp="1"/>
          </p:cNvSpPr>
          <p:nvPr>
            <p:ph type="pic" sz="half" idx="21"/>
          </p:nvPr>
        </p:nvSpPr>
        <p:spPr>
          <a:xfrm>
            <a:off x="6705600" y="1533938"/>
            <a:ext cx="5486400" cy="379012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icture Placeholder 4"/>
          <p:cNvSpPr>
            <a:spLocks noGrp="1"/>
          </p:cNvSpPr>
          <p:nvPr>
            <p:ph type="pic" idx="21"/>
          </p:nvPr>
        </p:nvSpPr>
        <p:spPr>
          <a:xfrm>
            <a:off x="-1" y="1153928"/>
            <a:ext cx="5912978" cy="57040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287266" y="1066800"/>
            <a:ext cx="3657601" cy="4724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219200"/>
            <a:ext cx="10515600" cy="2590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990600" y="23622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657600" y="1143000"/>
            <a:ext cx="2133600" cy="3505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553200" y="1040625"/>
            <a:ext cx="4572000" cy="3657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838200" y="1333500"/>
            <a:ext cx="5181600" cy="419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12698" y="1302499"/>
            <a:ext cx="4253004" cy="425300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245230" y="1230349"/>
            <a:ext cx="3657601" cy="45497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9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934200" y="0"/>
            <a:ext cx="46482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992044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6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828624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6665203" y="2368668"/>
            <a:ext cx="1698173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501782" y="2368668"/>
            <a:ext cx="1698172" cy="16981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031722" y="2340831"/>
            <a:ext cx="2508552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8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3317723" y="1172430"/>
            <a:ext cx="2508553" cy="33447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7162800" y="0"/>
            <a:ext cx="4267200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0" y="2108200"/>
            <a:ext cx="5410200" cy="3606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Freeform: Shape 5"/>
          <p:cNvSpPr/>
          <p:nvPr/>
        </p:nvSpPr>
        <p:spPr>
          <a:xfrm>
            <a:off x="-152816" y="1992203"/>
            <a:ext cx="5715416" cy="3829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434" y="0"/>
                </a:lnTo>
                <a:cubicBezTo>
                  <a:pt x="20183" y="0"/>
                  <a:pt x="21600" y="2059"/>
                  <a:pt x="21600" y="4598"/>
                </a:cubicBezTo>
                <a:lnTo>
                  <a:pt x="21600" y="17002"/>
                </a:lnTo>
                <a:cubicBezTo>
                  <a:pt x="21600" y="19541"/>
                  <a:pt x="20183" y="21600"/>
                  <a:pt x="18434" y="21600"/>
                </a:cubicBezTo>
                <a:lnTo>
                  <a:pt x="0" y="21600"/>
                </a:lnTo>
                <a:close/>
              </a:path>
            </a:pathLst>
          </a:custGeom>
          <a:ln w="19050">
            <a:solidFill>
              <a:srgbClr val="5F2E8D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09600" y="1238222"/>
            <a:ext cx="10972832" cy="219077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7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8305799" y="3177450"/>
            <a:ext cx="1066801" cy="1066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905874" y="1600198"/>
            <a:ext cx="4836522" cy="40068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781800" y="1219192"/>
            <a:ext cx="4419602" cy="44196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icture Placeholder 4"/>
          <p:cNvSpPr>
            <a:spLocks noGrp="1"/>
          </p:cNvSpPr>
          <p:nvPr>
            <p:ph type="pic" idx="21"/>
          </p:nvPr>
        </p:nvSpPr>
        <p:spPr>
          <a:xfrm>
            <a:off x="1" y="1165948"/>
            <a:ext cx="6475562" cy="569205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071154" y="1495696"/>
            <a:ext cx="3866607" cy="386660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7A23-CDB6-4063-9DC6-1A14691C6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DAC56-083D-431D-B6EA-5A44B9624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C1365-CE8C-4CBC-B3BA-7C05A070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421F3-BBD1-4824-96EB-A957541A8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88B78-44EC-4B43-B057-73DB7ADA1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08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1D98-FB71-412B-9DE3-AE2E444A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CB41-DA88-469A-9D68-AC6CF63C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D6A1-6908-459B-B76D-1213CCB6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E8DA2-C48D-4A1C-B619-DF1F8CDB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2F1C4-1862-4011-8C2E-C084019B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1EAAE-3AE7-470E-96A3-273DF2DC6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572EC-A1BC-47FB-97D7-042E0B6D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70F2E-9C0E-4430-9CA0-09A67DAB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9A7D-4E38-4A7A-93EC-56C057B04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766FC-9F51-4D08-B668-5C54B293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44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DCD9-75C3-40A2-9068-4DF8914A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4168-5F26-4AF1-AAE8-D226D09D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B03E5-1667-46AE-B2D3-4CC6E9A47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2BA21-8773-4D94-AE1A-B0E42220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AA6AD-1820-4BE9-9479-E86A6E3B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29BA-F377-4B36-B575-2B48A5F0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75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EB2A-90D6-449C-9666-540954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AA761-D82F-4F78-ACC7-523135CD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BEE32-A06B-41A2-AD64-913A7BB56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D1F32-5557-4B0A-875A-B7168C82B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013F-F8B4-4685-A9E1-44CB5EC359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CB3FE-72BB-4697-8096-6408F032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EB7E9-5802-4EFA-96C9-40AF5856B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9B592-418F-4B14-8AC0-8E9EE7605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A23C-33E2-4361-9BCD-F7915C1D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113A8-71A7-427D-81B6-C1F53106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B0ED0-0CE0-4E93-9EAB-CC47D3AA9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526EA-3B6B-4D52-B275-BAA5ABC8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58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C538-B0BA-4494-880A-855DE868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30CDE-3DC1-4214-98F6-3C73D107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816C-3A78-43BA-871E-01E9E641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0B393-F1BF-40B8-A264-22C4F4EB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D902B-0194-4464-A39E-AE85FB50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1BFFE-501E-42CA-A73B-C4A808296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8C612-2C82-4A76-AB59-83AEFC13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8CDC7-138A-4ECA-93E7-7434E0A8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1B5F6-B5C8-41B8-A349-DB006A272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7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57C6-C54A-4C2F-856E-9465598A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25F71-CE40-42ED-9682-BAF92E556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217F0-0C22-4175-BD74-DF962513B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895ED-AE7F-4636-9600-245C1DAA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6E5F1-0C4E-4EEF-9B95-B23557D3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72C26-08B6-4B07-A811-BE70D1E1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47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01308-8EE1-4E02-AB79-6BC97E579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A1F85-4AB2-41C1-9BC5-E78FDF394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6E450-86F0-47B5-AAD4-924AC3F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3AAB-4664-4A02-90FE-A227CC29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3C872-DA31-42FA-AF33-53FBDF38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2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8501743" y="1276771"/>
            <a:ext cx="2340429" cy="23404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7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7219408" y="3617197"/>
            <a:ext cx="2161903" cy="21619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0140042" y="4157672"/>
            <a:ext cx="1080953" cy="108095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3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616A8-64DF-41A4-ADBF-04B3BF61F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E63A1A-13EB-4641-8160-6B0638ABB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D5A1-65D7-4E94-A31B-FE60ACF4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EE77-F534-4AD7-814F-4977E470CD33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897CE-BD0B-4181-ADAE-98546FC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A2C8-CF02-437F-A4A2-DC7330A55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C431B-D89A-4D9A-BE73-28125D4AB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4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0091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181100" y="1828800"/>
            <a:ext cx="3657600" cy="3657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195917" y="1600200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195917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1219200" y="3569353"/>
            <a:ext cx="1909483" cy="19094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6629400" y="0"/>
            <a:ext cx="4691742" cy="617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7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1232976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Picture Placeholder 12"/>
          <p:cNvSpPr>
            <a:spLocks noGrp="1"/>
          </p:cNvSpPr>
          <p:nvPr>
            <p:ph type="pic" sz="quarter" idx="22"/>
          </p:nvPr>
        </p:nvSpPr>
        <p:spPr>
          <a:xfrm>
            <a:off x="3911334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89693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9268049" y="2502242"/>
            <a:ext cx="1698172" cy="169817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43000" y="1600200"/>
            <a:ext cx="4038600" cy="5257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784" y="5976716"/>
            <a:ext cx="5738432" cy="652992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EC6E33-276E-4C80-BB2E-BCFA5085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FFE94-CEEE-43C2-9A93-11EA562B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4CF7-000F-497D-A817-999CEB53B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5D703-2608-418F-A492-424AB30F47AB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3F5A4-7735-428C-B696-D198914C6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BFDAA-4DC5-4FFA-AB31-1F2001E5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rr-MKKs8z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qV1Ig4_nfI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lr1661485rv" TargetMode="External"/><Relationship Id="rId2" Type="http://schemas.openxmlformats.org/officeDocument/2006/relationships/hyperlink" Target="https://create.kahoot.it/details/617379f9-cae3-4fc5-bfd6-1e5a7297c9b7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orem ipsum dolor sit"/>
          <p:cNvSpPr txBox="1"/>
          <p:nvPr/>
        </p:nvSpPr>
        <p:spPr>
          <a:xfrm>
            <a:off x="5774202" y="3057441"/>
            <a:ext cx="429960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 b="1">
                <a:solidFill>
                  <a:srgbClr val="002752"/>
                </a:solidFill>
              </a:defRPr>
            </a:lvl1pPr>
          </a:lstStyle>
          <a:p>
            <a:endParaRPr dirty="0"/>
          </a:p>
        </p:txBody>
      </p:sp>
      <p:pic>
        <p:nvPicPr>
          <p:cNvPr id="30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643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1" name="Group"/>
          <p:cNvGrpSpPr/>
          <p:nvPr/>
        </p:nvGrpSpPr>
        <p:grpSpPr>
          <a:xfrm>
            <a:off x="-114190" y="-66456"/>
            <a:ext cx="3171725" cy="6983685"/>
            <a:chOff x="0" y="0"/>
            <a:chExt cx="3171723" cy="6983683"/>
          </a:xfrm>
        </p:grpSpPr>
        <p:grpSp>
          <p:nvGrpSpPr>
            <p:cNvPr id="309" name="Group"/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305" name="Image" descr="Image"/>
              <p:cNvPicPr>
                <a:picLocks noChangeAspect="1"/>
              </p:cNvPicPr>
              <p:nvPr/>
            </p:nvPicPr>
            <p:blipFill>
              <a:blip r:embed="rId3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6" name="Image" descr="Image"/>
              <p:cNvPicPr>
                <a:picLocks noChangeAspect="1"/>
              </p:cNvPicPr>
              <p:nvPr/>
            </p:nvPicPr>
            <p:blipFill>
              <a:blip r:embed="rId4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7" name="Image" descr="Image"/>
              <p:cNvPicPr>
                <a:picLocks noChangeAspect="1"/>
              </p:cNvPicPr>
              <p:nvPr/>
            </p:nvPicPr>
            <p:blipFill>
              <a:blip r:embed="rId5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08" name="Image" descr="Image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0" name="Rectangle"/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312" name="Image" descr="Imag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69535" y="332289"/>
            <a:ext cx="3383379" cy="127386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23DEFB-FF80-40B5-9D58-EB0C88EC350F}"/>
              </a:ext>
            </a:extLst>
          </p:cNvPr>
          <p:cNvSpPr/>
          <p:nvPr/>
        </p:nvSpPr>
        <p:spPr>
          <a:xfrm>
            <a:off x="4417387" y="3342399"/>
            <a:ext cx="6487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EXPLORING THE NUTRIENTS IN OUR FOOD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607E2E-B61A-4B8B-98A6-0404AC2535B6}"/>
              </a:ext>
            </a:extLst>
          </p:cNvPr>
          <p:cNvSpPr/>
          <p:nvPr/>
        </p:nvSpPr>
        <p:spPr>
          <a:xfrm>
            <a:off x="5440792" y="5532346"/>
            <a:ext cx="507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https://www.youtube.com/watch?v=Urr-MKKs8zc</a:t>
            </a:r>
            <a:r>
              <a:rPr lang="en-US" dirty="0"/>
              <a:t>  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06BF-7177-4FBA-9D0C-FFF80B962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5" y="847753"/>
            <a:ext cx="8596668" cy="1320800"/>
          </a:xfrm>
        </p:spPr>
        <p:txBody>
          <a:bodyPr/>
          <a:lstStyle/>
          <a:p>
            <a:r>
              <a:rPr lang="en-US" dirty="0"/>
              <a:t>Structure of 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B92C-E59F-4C2E-A330-5D29AD3E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2173047"/>
            <a:ext cx="10308561" cy="404839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Proteins are made up of building blocks called </a:t>
            </a:r>
            <a:r>
              <a:rPr lang="en-US" sz="2400" dirty="0">
                <a:solidFill>
                  <a:srgbClr val="FF0000"/>
                </a:solidFill>
              </a:rPr>
              <a:t>amino acids.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Different foods contain different amounts and different combinations of amino acids.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Protein from </a:t>
            </a:r>
            <a:r>
              <a:rPr lang="en-US" sz="2400" b="1" i="1" u="sng" dirty="0">
                <a:solidFill>
                  <a:schemeClr val="accent2"/>
                </a:solidFill>
              </a:rPr>
              <a:t>animal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sources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(e.g. meat, fish, eggs and dairy products) </a:t>
            </a:r>
            <a:r>
              <a:rPr lang="en-US" sz="2400" dirty="0">
                <a:solidFill>
                  <a:schemeClr val="tx1"/>
                </a:solidFill>
              </a:rPr>
              <a:t>contains the full range of essential amino acids needed by the body.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</a:rPr>
              <a:t>Protein from </a:t>
            </a:r>
            <a:r>
              <a:rPr lang="en-US" sz="2400" b="1" i="1" u="sng" dirty="0">
                <a:solidFill>
                  <a:schemeClr val="accent2"/>
                </a:solidFill>
              </a:rPr>
              <a:t>plant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sources </a:t>
            </a:r>
            <a:r>
              <a:rPr lang="en-US" sz="2400" dirty="0">
                <a:solidFill>
                  <a:srgbClr val="FF0000"/>
                </a:solidFill>
              </a:rPr>
              <a:t>(e.g. pulses; beans, nuts and cereals) </a:t>
            </a:r>
            <a:r>
              <a:rPr lang="en-US" sz="2400" dirty="0">
                <a:solidFill>
                  <a:schemeClr val="tx1"/>
                </a:solidFill>
              </a:rPr>
              <a:t>typically contain fewer essential amino acids.</a:t>
            </a:r>
          </a:p>
          <a:p>
            <a:endParaRPr lang="en-US" sz="2400" dirty="0"/>
          </a:p>
        </p:txBody>
      </p:sp>
      <p:pic>
        <p:nvPicPr>
          <p:cNvPr id="4" name="Picture 2" descr="C:\Users\AWhite\Downloads\shutterstock_406537111.jpg">
            <a:extLst>
              <a:ext uri="{FF2B5EF4-FFF2-40B4-BE49-F238E27FC236}">
                <a16:creationId xmlns:a16="http://schemas.microsoft.com/office/drawing/2014/main" id="{01D0F716-E0CA-41FF-8C80-DCABB72F0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35947" r="3766" b="8402"/>
          <a:stretch/>
        </p:blipFill>
        <p:spPr bwMode="auto">
          <a:xfrm>
            <a:off x="8644807" y="1528652"/>
            <a:ext cx="3569447" cy="14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4FB3FD5-F7FF-49FA-AD92-157151BD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A6598AE-C1F3-46BA-9404-10019B9B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617621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BDF80290-C973-4AB4-A331-489700146A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7958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6BE7-676F-4CA9-8D1C-CF51D1F6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7780-3307-4908-8EC9-0FF73E1D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714040"/>
            <a:ext cx="9346146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srgbClr val="FF0000"/>
                </a:solidFill>
                <a:latin typeface="+mj-lt"/>
                <a:cs typeface="Arial" charset="0"/>
              </a:rPr>
              <a:t>Fats</a:t>
            </a:r>
            <a:r>
              <a:rPr lang="en-US" altLang="en-US" sz="2400" dirty="0">
                <a:solidFill>
                  <a:prstClr val="black"/>
                </a:solidFill>
                <a:latin typeface="+mj-lt"/>
                <a:cs typeface="Arial" charset="0"/>
              </a:rPr>
              <a:t> are important as </a:t>
            </a:r>
            <a:r>
              <a:rPr lang="en-US" altLang="en-US" sz="2400" b="1" u="sng" dirty="0">
                <a:solidFill>
                  <a:srgbClr val="FF0000"/>
                </a:solidFill>
                <a:latin typeface="+mj-lt"/>
                <a:cs typeface="Arial" charset="0"/>
              </a:rPr>
              <a:t>they make cell membranes, protect vital organs, stored source of energy, reduce heat loss from your skin. 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u="sng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+mj-lt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cs typeface="Arial" charset="0"/>
              </a:rPr>
              <a:t>Foods that contain a lot of fat provide a lot of energy.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82F1D6-E3AB-4612-9C65-897666DEAC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09"/>
          <a:stretch/>
        </p:blipFill>
        <p:spPr>
          <a:xfrm>
            <a:off x="2722315" y="3385808"/>
            <a:ext cx="6396283" cy="2790404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5684926E-17F3-4790-9831-4B332B51E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1117494-2640-4CA5-AE92-B0931D57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93" y="6087026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B5A971C4-7EE7-4554-AB4D-BB8C9D630B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0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F32-E0A8-4A90-AEB2-2603AE00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Fats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16E90-9798-4045-A288-3229D62BF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348" y="1930400"/>
            <a:ext cx="10403318" cy="3880773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Fats :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dirty="0">
                <a:solidFill>
                  <a:prstClr val="black"/>
                </a:solidFill>
              </a:rPr>
              <a:t>There are two main types of fat :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endParaRPr lang="en-US" sz="2400" i="1" dirty="0">
              <a:solidFill>
                <a:prstClr val="black"/>
              </a:solidFill>
            </a:endParaRPr>
          </a:p>
          <a:p>
            <a:pPr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</a:rPr>
              <a:t>Saturated : processed food are often high in it (Found in meat, cheese, butter, hot dogs, chips, cookies).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dirty="0">
                <a:solidFill>
                  <a:srgbClr val="FF0000"/>
                </a:solidFill>
              </a:rPr>
              <a:t>( they increase the risk of heart disease )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defTabSz="914400">
              <a:lnSpc>
                <a:spcPct val="90000"/>
              </a:lnSpc>
              <a:buClrTx/>
              <a:buSzTx/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prstClr val="black"/>
                </a:solidFill>
              </a:rPr>
              <a:t>Unsaturated : found in fish, nuts ,vegetable oil. </a:t>
            </a:r>
          </a:p>
          <a:p>
            <a:pPr marL="0" lvl="0" indent="0" defTabSz="914400">
              <a:lnSpc>
                <a:spcPct val="90000"/>
              </a:lnSpc>
              <a:buClrTx/>
              <a:buSzTx/>
              <a:buNone/>
            </a:pPr>
            <a:r>
              <a:rPr lang="en-US" sz="2400" b="1" dirty="0">
                <a:solidFill>
                  <a:srgbClr val="FF0000"/>
                </a:solidFill>
              </a:rPr>
              <a:t>( these are better for your health )</a:t>
            </a:r>
          </a:p>
          <a:p>
            <a:endParaRPr lang="en-US" sz="24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FCEB9578-9CEE-4457-9D55-8408A2A8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352CCFD1-5D62-4A9F-9EA6-DC6195A9E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48829AD2-E976-4BA2-B444-6CC734AE3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571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D40D1-2F61-4E6C-89C0-6E5DB82D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fat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43F96-973D-402C-ADD0-484ABE78D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03389"/>
            <a:ext cx="9642323" cy="3880773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charset="0"/>
              </a:rPr>
              <a:t>Fats are large molecules , they are digested into smaller molecules called </a:t>
            </a:r>
            <a:r>
              <a:rPr lang="en-US" altLang="en-US" sz="2400" dirty="0">
                <a:solidFill>
                  <a:srgbClr val="FF0000"/>
                </a:solidFill>
                <a:cs typeface="Arial" charset="0"/>
              </a:rPr>
              <a:t>fatty acids and glycerol </a:t>
            </a:r>
            <a:r>
              <a:rPr lang="en-US" altLang="en-US" sz="2400" dirty="0">
                <a:solidFill>
                  <a:schemeClr val="tx1"/>
                </a:solidFill>
                <a:cs typeface="Arial" charset="0"/>
              </a:rPr>
              <a:t>which can then be absorbed into the blood.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9B8E0-D520-4C10-B641-9C41B84C5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72" y="2742996"/>
            <a:ext cx="9155984" cy="347808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F208C684-AB9F-4F0A-BACF-247BB1545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189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14056BD2-FA28-437A-B489-35FF56B90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7F59FE0-2E38-4EDB-B322-B8E0AF9745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8891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5404-6961-420A-A12F-697602A0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32773"/>
            <a:ext cx="8596668" cy="1320800"/>
          </a:xfrm>
        </p:spPr>
        <p:txBody>
          <a:bodyPr/>
          <a:lstStyle/>
          <a:p>
            <a:r>
              <a:rPr lang="en-US" u="sng" dirty="0"/>
              <a:t>Question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07DA3-4811-4DF4-8A5B-C4EF1C18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9440701" cy="388077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Proteins, fats and starch are large molecules made by joining smaller molecules together.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Complete the table to show what is different about each of these small molecules.</a:t>
            </a:r>
          </a:p>
          <a:p>
            <a:endParaRPr lang="en-US" sz="2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9BC2DB-CDCE-4946-B335-09E881FD6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24448"/>
              </p:ext>
            </p:extLst>
          </p:nvPr>
        </p:nvGraphicFramePr>
        <p:xfrm>
          <a:off x="1146002" y="4416695"/>
          <a:ext cx="8128000" cy="2092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969">
                  <a:extLst>
                    <a:ext uri="{9D8B030D-6E8A-4147-A177-3AD203B41FA5}">
                      <a16:colId xmlns:a16="http://schemas.microsoft.com/office/drawing/2014/main" val="2002174349"/>
                    </a:ext>
                  </a:extLst>
                </a:gridCol>
                <a:gridCol w="5747031">
                  <a:extLst>
                    <a:ext uri="{9D8B030D-6E8A-4147-A177-3AD203B41FA5}">
                      <a16:colId xmlns:a16="http://schemas.microsoft.com/office/drawing/2014/main" val="2018712288"/>
                    </a:ext>
                  </a:extLst>
                </a:gridCol>
              </a:tblGrid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Nutrient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Small molecules joined to make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902961"/>
                  </a:ext>
                </a:extLst>
              </a:tr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89602"/>
                  </a:ext>
                </a:extLst>
              </a:tr>
              <a:tr h="5234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795713"/>
                  </a:ext>
                </a:extLst>
              </a:tr>
              <a:tr h="522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503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3D90B25-E49A-492B-9FCB-F2D7DC3CF6F2}"/>
              </a:ext>
            </a:extLst>
          </p:cNvPr>
          <p:cNvSpPr txBox="1"/>
          <p:nvPr/>
        </p:nvSpPr>
        <p:spPr>
          <a:xfrm>
            <a:off x="5671930" y="5001510"/>
            <a:ext cx="181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Glucose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B99BF-14C7-4AE2-A6E6-F6B8703953AF}"/>
              </a:ext>
            </a:extLst>
          </p:cNvPr>
          <p:cNvSpPr txBox="1"/>
          <p:nvPr/>
        </p:nvSpPr>
        <p:spPr>
          <a:xfrm>
            <a:off x="5046035" y="5512837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Amino acids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41E46-6FBF-47A5-A433-E785D6126010}"/>
              </a:ext>
            </a:extLst>
          </p:cNvPr>
          <p:cNvSpPr txBox="1"/>
          <p:nvPr/>
        </p:nvSpPr>
        <p:spPr>
          <a:xfrm>
            <a:off x="4643626" y="6021936"/>
            <a:ext cx="38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Fatty acids + glycerol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02BC406C-E475-4A11-9303-ECAF3CA9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96382F95-4176-418B-A766-B915B87B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48" y="630386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15403D08-69FE-4673-A207-9F8C77C9C5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459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F4E4-49B0-4459-9523-057A046A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7391"/>
            <a:ext cx="8596668" cy="1320800"/>
          </a:xfrm>
        </p:spPr>
        <p:txBody>
          <a:bodyPr/>
          <a:lstStyle/>
          <a:p>
            <a:r>
              <a:rPr lang="en-US" u="sng" dirty="0"/>
              <a:t>Vitamins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97CC-E8E7-42C4-89CB-726513B8F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332" y="1666888"/>
            <a:ext cx="10902462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There are two groups of vitamins: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• </a:t>
            </a:r>
            <a:r>
              <a:rPr lang="en-GB" altLang="en-US" sz="2400" b="1" i="1" dirty="0">
                <a:solidFill>
                  <a:prstClr val="black"/>
                </a:solidFill>
                <a:cs typeface="Arial" panose="020B0604020202020204" pitchFamily="34" charset="0"/>
              </a:rPr>
              <a:t>Fat-soluble vitamins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which are found in fish and dairy products </a:t>
            </a:r>
            <a:r>
              <a:rPr lang="en-GB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can be stored in the body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e.g. vitamins A and D. 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	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• </a:t>
            </a:r>
            <a:r>
              <a:rPr lang="en-GB" altLang="en-US" sz="2400" b="1" i="1" dirty="0">
                <a:solidFill>
                  <a:prstClr val="black"/>
                </a:solidFill>
                <a:cs typeface="Arial" panose="020B0604020202020204" pitchFamily="34" charset="0"/>
              </a:rPr>
              <a:t>Water-soluble vitamins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which are found in fruits and vegetables </a:t>
            </a:r>
            <a:r>
              <a:rPr lang="en-GB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cannot be stored in the body and are therefore required daily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, e.g. B vitamins and vitamin C.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endParaRPr lang="en-GB" sz="2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3CC9C0-2AB5-4BBE-8FEF-F727DF7167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" b="25195"/>
          <a:stretch/>
        </p:blipFill>
        <p:spPr>
          <a:xfrm>
            <a:off x="4049634" y="4039573"/>
            <a:ext cx="4490571" cy="2420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AFC73-B690-4A96-86F5-162B2E9D1DB0}"/>
              </a:ext>
            </a:extLst>
          </p:cNvPr>
          <p:cNvSpPr txBox="1"/>
          <p:nvPr/>
        </p:nvSpPr>
        <p:spPr>
          <a:xfrm>
            <a:off x="2731144" y="1121858"/>
            <a:ext cx="72408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(Help chemical reactions take place in your cells)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85B0EDD-C2F5-4EFF-AFD9-A868EB90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4D0B604-0C38-4A99-A0A5-23B84144D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837" y="619708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F3DD4CA3-36D1-4883-B2D8-F801129CAE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119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2F674-3AD4-4B8A-B0DC-A8A464DD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Minerals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C8B8-9285-4879-9508-9A4B3D1A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258" y="1558953"/>
            <a:ext cx="9860541" cy="3880773"/>
          </a:xfrm>
        </p:spPr>
        <p:txBody>
          <a:bodyPr/>
          <a:lstStyle/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Minerals are required by the body in </a:t>
            </a:r>
            <a:r>
              <a:rPr lang="en-GB" sz="2400" dirty="0">
                <a:solidFill>
                  <a:srgbClr val="FF0000"/>
                </a:solidFill>
                <a:cs typeface="Arial" charset="0"/>
              </a:rPr>
              <a:t>small amounts </a:t>
            </a:r>
            <a:r>
              <a:rPr lang="en-GB" sz="2400" dirty="0">
                <a:solidFill>
                  <a:prstClr val="black"/>
                </a:solidFill>
                <a:cs typeface="Arial" charset="0"/>
              </a:rPr>
              <a:t>for a variety of different functions. The body requires different amounts of each mineral.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400" dirty="0">
              <a:solidFill>
                <a:prstClr val="black"/>
              </a:solidFill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prstClr val="black"/>
                </a:solidFill>
                <a:cs typeface="Arial" charset="0"/>
              </a:rPr>
              <a:t>People have different requirements, according to their Age, gender, physiological state (e.g. pregnancy).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2050" name="Picture 2" descr="12 essential minerals required by body | Purple Kaddu">
            <a:extLst>
              <a:ext uri="{FF2B5EF4-FFF2-40B4-BE49-F238E27FC236}">
                <a16:creationId xmlns:a16="http://schemas.microsoft.com/office/drawing/2014/main" id="{B901926D-3545-4CE8-8F9B-57F852CF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73" y="3805406"/>
            <a:ext cx="4550268" cy="254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41BCB-3C3B-4B4B-B39E-667E42354978}"/>
              </a:ext>
            </a:extLst>
          </p:cNvPr>
          <p:cNvSpPr txBox="1"/>
          <p:nvPr/>
        </p:nvSpPr>
        <p:spPr>
          <a:xfrm>
            <a:off x="2982570" y="849052"/>
            <a:ext cx="80624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(Help cells function properly and strengthen bones and teeth)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A9A9906-A3F1-4E21-9FB7-1F020ED6E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25C5B5E-5B4D-4ECB-AA91-1A0D388E6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59" y="617621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A3CB3BE-2169-4C1A-8BB8-B74B1112C2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452372" y="61274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303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B9C8-13EA-48F9-9D36-CAEF1C99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6638"/>
            <a:ext cx="8596668" cy="1320800"/>
          </a:xfrm>
        </p:spPr>
        <p:txBody>
          <a:bodyPr/>
          <a:lstStyle/>
          <a:p>
            <a:pPr algn="ctr"/>
            <a:r>
              <a:rPr lang="en-US" u="sng" dirty="0" err="1"/>
              <a:t>Fibre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40E9D-7C7B-4F11-B25E-BEA6D11A8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109" y="1914545"/>
            <a:ext cx="10349254" cy="4169019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US" sz="2400" dirty="0">
                <a:solidFill>
                  <a:schemeClr val="tx1"/>
                </a:solidFill>
              </a:rPr>
              <a:t> is an important part of our healthy diet, but it isn’t a nutrient. </a:t>
            </a:r>
          </a:p>
          <a:p>
            <a:r>
              <a:rPr lang="en-US" sz="2400" u="sng" dirty="0" err="1">
                <a:solidFill>
                  <a:srgbClr val="FF0000"/>
                </a:solidFill>
              </a:rPr>
              <a:t>Fibre</a:t>
            </a:r>
            <a:r>
              <a:rPr lang="en-US" sz="2400" u="sng" dirty="0">
                <a:solidFill>
                  <a:srgbClr val="FF0000"/>
                </a:solidFill>
              </a:rPr>
              <a:t> is made of large molecules your body can’t digest.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err="1">
                <a:solidFill>
                  <a:schemeClr val="tx1"/>
                </a:solidFill>
              </a:rPr>
              <a:t>fibre</a:t>
            </a:r>
            <a:r>
              <a:rPr lang="en-US" sz="2400" dirty="0">
                <a:solidFill>
                  <a:schemeClr val="tx1"/>
                </a:solidFill>
              </a:rPr>
              <a:t> in food helps it to pass through your digestive system quickly, so </a:t>
            </a:r>
            <a:r>
              <a:rPr lang="en-US" sz="2400" u="sng" dirty="0">
                <a:solidFill>
                  <a:schemeClr val="tx1"/>
                </a:solidFill>
              </a:rPr>
              <a:t>it prevents constipation.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434E-9D94-4BBF-99D9-A7FE7594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50" y="3764869"/>
            <a:ext cx="3902562" cy="2276494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A7F7986-D39F-4DE5-A7D0-6F5B15576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D3446AFA-4CC2-48F3-92E2-2F6FF4D3E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3D3D8497-93F4-4310-86D7-74F39BF436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202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653CBD-514E-4F21-B764-57A36B6FB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43" t="6944" r="14765" b="7685"/>
          <a:stretch/>
        </p:blipFill>
        <p:spPr>
          <a:xfrm>
            <a:off x="894522" y="0"/>
            <a:ext cx="10071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1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9395-5838-4D72-A45D-79B1E643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we store energy?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43EC9-207D-4072-952C-857CC4614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1690687"/>
            <a:ext cx="9731848" cy="4350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Human beings and other animals have </a:t>
            </a:r>
            <a:r>
              <a:rPr lang="en-US" sz="2000" b="1" i="1" u="sng" dirty="0">
                <a:solidFill>
                  <a:srgbClr val="FF0000"/>
                </a:solidFill>
              </a:rPr>
              <a:t>two ways of storing energy:</a:t>
            </a:r>
          </a:p>
          <a:p>
            <a:pPr marL="0" indent="0">
              <a:buNone/>
            </a:pPr>
            <a:endParaRPr lang="en-US" sz="2000" b="1" i="1" u="sng" dirty="0">
              <a:solidFill>
                <a:srgbClr val="FF0000"/>
              </a:solidFill>
            </a:endParaRPr>
          </a:p>
          <a:p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Glycogen</a:t>
            </a:r>
            <a:r>
              <a:rPr lang="en-US" sz="2000" b="1" u="sng" dirty="0"/>
              <a:t> is a short-term carbohydrate energy store</a:t>
            </a:r>
            <a:r>
              <a:rPr lang="en-US" sz="2000" dirty="0"/>
              <a:t> in our muscles and liver. Glycogen is used in the body to give instant energy if the level of sugar in your blood gets low.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Fat</a:t>
            </a:r>
            <a:r>
              <a:rPr lang="en-US" sz="2000" b="1" u="sng" dirty="0"/>
              <a:t> is a long-term way of storing energy in the body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If we eat more than we need, some of the excess food molecules are converted into fat and stored in special fat cells under the skin and around the organs.</a:t>
            </a:r>
          </a:p>
          <a:p>
            <a:pPr marL="0" indent="0">
              <a:buNone/>
            </a:pPr>
            <a:r>
              <a:rPr lang="en-US" sz="2000" dirty="0"/>
              <a:t>If we do not get enough food, our body breaks down our fat stores to give the cells the energy they need.</a:t>
            </a:r>
          </a:p>
          <a:p>
            <a:endParaRPr lang="en-US" sz="2000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B0AFEFCE-27E8-449F-9D47-1226B033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E2137FC-C6DF-4AA6-BE34-A328AF5C1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842B5A8-10F3-45AD-9010-76DE83C348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01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43AB9-B41F-41CA-9927-F8245EEE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importance of nutrients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2E1D0-BA2E-407E-9E2E-F6328FA6D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chemeClr val="tx1"/>
                </a:solidFill>
              </a:rPr>
              <a:t>The nutrients in food have 3 roles: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They provide materials for growth and repair.</a:t>
            </a:r>
          </a:p>
          <a:p>
            <a:r>
              <a:rPr lang="en-US" sz="2400" dirty="0">
                <a:solidFill>
                  <a:schemeClr val="tx1"/>
                </a:solidFill>
              </a:rPr>
              <a:t>Energy to keep your cells alive.</a:t>
            </a:r>
          </a:p>
          <a:p>
            <a:r>
              <a:rPr lang="en-US" sz="2400" dirty="0">
                <a:solidFill>
                  <a:schemeClr val="tx1"/>
                </a:solidFill>
              </a:rPr>
              <a:t>Vital elements and compounds to maintain the chemical reactions in your cells.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0C354-993B-4E99-AA4C-F5F439381088}"/>
              </a:ext>
            </a:extLst>
          </p:cNvPr>
          <p:cNvSpPr/>
          <p:nvPr/>
        </p:nvSpPr>
        <p:spPr>
          <a:xfrm>
            <a:off x="1933456" y="5346816"/>
            <a:ext cx="6084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https://www.youtube.com/watch?v=NqV1Ig4_nfI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0C7CAC24-B95B-4298-9C1A-6110B947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72CB06E5-2C70-4CA6-9ED8-562B4510E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AC48476-1098-45E7-AF9B-5B077BB165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26562" y="272439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6611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BDFE-97E2-45AC-B584-0EFB41F6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2B59D-27B0-44BF-9FDC-BE166C6E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031" y="1895150"/>
            <a:ext cx="10402293" cy="417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Look at the following statements and use them to complete the table comparing the human storage molecules glycogen and fat.</a:t>
            </a:r>
          </a:p>
          <a:p>
            <a:pPr marL="0" indent="0">
              <a:buNone/>
            </a:pPr>
            <a:endParaRPr lang="en-US" sz="2000" dirty="0"/>
          </a:p>
          <a:p>
            <a:pPr lvl="0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u="sng" dirty="0">
                <a:solidFill>
                  <a:srgbClr val="FF0000"/>
                </a:solidFill>
              </a:rPr>
              <a:t>short-term</a:t>
            </a:r>
            <a:r>
              <a:rPr lang="en-US" sz="2000" dirty="0"/>
              <a:t> carbohydrate energy store.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broken down for energy </a:t>
            </a:r>
            <a:r>
              <a:rPr lang="en-US" sz="2000" u="sng" dirty="0">
                <a:solidFill>
                  <a:srgbClr val="FF0000"/>
                </a:solidFill>
              </a:rPr>
              <a:t>over time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if not enough food is eaten.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stored in special cells </a:t>
            </a:r>
            <a:r>
              <a:rPr lang="en-US" sz="2000" u="sng" dirty="0">
                <a:solidFill>
                  <a:srgbClr val="FF0000"/>
                </a:solidFill>
              </a:rPr>
              <a:t>under the skin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around the body organs.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a </a:t>
            </a:r>
            <a:r>
              <a:rPr lang="en-US" sz="2000" u="sng" dirty="0">
                <a:solidFill>
                  <a:srgbClr val="FF0000"/>
                </a:solidFill>
              </a:rPr>
              <a:t>long-term </a:t>
            </a:r>
            <a:r>
              <a:rPr lang="en-US" sz="2000" dirty="0"/>
              <a:t>energy store.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used for </a:t>
            </a:r>
            <a:r>
              <a:rPr lang="en-US" sz="2000" u="sng" dirty="0">
                <a:solidFill>
                  <a:srgbClr val="FF0000"/>
                </a:solidFill>
              </a:rPr>
              <a:t>quick, instant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energy.</a:t>
            </a:r>
          </a:p>
          <a:p>
            <a:pPr lvl="0">
              <a:buFont typeface="+mj-lt"/>
              <a:buAutoNum type="alphaUcPeriod"/>
            </a:pPr>
            <a:r>
              <a:rPr lang="en-US" sz="2000" dirty="0"/>
              <a:t>stored in our </a:t>
            </a:r>
            <a:r>
              <a:rPr lang="en-US" sz="2000" u="sng" dirty="0">
                <a:solidFill>
                  <a:srgbClr val="FF0000"/>
                </a:solidFill>
              </a:rPr>
              <a:t>muscles and liver.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18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2ED4D2-3C0F-429D-B2D7-0DC0AB48C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90706"/>
              </p:ext>
            </p:extLst>
          </p:nvPr>
        </p:nvGraphicFramePr>
        <p:xfrm>
          <a:off x="2942195" y="5359938"/>
          <a:ext cx="6639650" cy="120172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319825">
                  <a:extLst>
                    <a:ext uri="{9D8B030D-6E8A-4147-A177-3AD203B41FA5}">
                      <a16:colId xmlns:a16="http://schemas.microsoft.com/office/drawing/2014/main" val="1475472395"/>
                    </a:ext>
                  </a:extLst>
                </a:gridCol>
                <a:gridCol w="3319825">
                  <a:extLst>
                    <a:ext uri="{9D8B030D-6E8A-4147-A177-3AD203B41FA5}">
                      <a16:colId xmlns:a16="http://schemas.microsoft.com/office/drawing/2014/main" val="971436859"/>
                    </a:ext>
                  </a:extLst>
                </a:gridCol>
              </a:tblGrid>
              <a:tr h="235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>
                          <a:effectLst/>
                        </a:rPr>
                        <a:t>Glycogen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Fat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840644"/>
                  </a:ext>
                </a:extLst>
              </a:tr>
              <a:tr h="871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788035" algn="l"/>
                        </a:tabLs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8291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9E545F-AB12-49F2-9FA2-0835D8480E65}"/>
              </a:ext>
            </a:extLst>
          </p:cNvPr>
          <p:cNvSpPr txBox="1"/>
          <p:nvPr/>
        </p:nvSpPr>
        <p:spPr>
          <a:xfrm>
            <a:off x="2610155" y="5882787"/>
            <a:ext cx="3692171" cy="390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7880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A, E, F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4107A-E04F-4C7A-99C9-1372B8844D97}"/>
              </a:ext>
            </a:extLst>
          </p:cNvPr>
          <p:cNvSpPr txBox="1"/>
          <p:nvPr/>
        </p:nvSpPr>
        <p:spPr>
          <a:xfrm>
            <a:off x="5831015" y="5837341"/>
            <a:ext cx="3692171" cy="3904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78803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B, C, 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F933437-37E5-497C-97FD-57D777E72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DF76305-42F6-47CF-98CE-7A95C41F6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716" y="627229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22CDB7E6-BFD0-4153-B0D6-E84EA5EE5DA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87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A859-4DA0-47B0-92A8-E45C3989C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Kahoot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CEC9-79E8-4FF4-9B38-3FD0E8B89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937" y="1690688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https://create.kahoot.it/details/617379f9-cae3-4fc5-bfd6-1e5a7297c9b7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https://www.liveworksheets.com/lr1661485rv</a:t>
            </a:r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A05607-8821-443B-B701-5893651623FC}"/>
              </a:ext>
            </a:extLst>
          </p:cNvPr>
          <p:cNvSpPr txBox="1">
            <a:spLocks/>
          </p:cNvSpPr>
          <p:nvPr/>
        </p:nvSpPr>
        <p:spPr>
          <a:xfrm>
            <a:off x="828822" y="400129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Live worksheet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169EEC9-0711-468B-97BF-28341CE4C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9D898E44-6076-44DC-8132-0C942275B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EEBBCD9-EDF3-42F7-BBED-04AB5ADD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0155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C773-2F5F-42D0-BFC7-BC465113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Nutrients in food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E309A-2A67-4ABA-B735-37328DF5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741"/>
            <a:ext cx="9729410" cy="38807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 Food can generally be classified into the following 7 major groups: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Carbohydrates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Proteins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Fat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Vitamins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Minerals </a:t>
            </a: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chemeClr val="tx1"/>
                </a:solidFill>
              </a:rPr>
              <a:t>Fibre</a:t>
            </a:r>
            <a:endParaRPr lang="en-US" sz="2200" dirty="0">
              <a:solidFill>
                <a:schemeClr val="tx1"/>
              </a:solidFill>
            </a:endParaRPr>
          </a:p>
          <a:p>
            <a:pPr marL="685800"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tx1"/>
                </a:solidFill>
              </a:rPr>
              <a:t>Water 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AEFF0-A108-42CB-B708-6A59B0A80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48"/>
          <a:stretch/>
        </p:blipFill>
        <p:spPr>
          <a:xfrm>
            <a:off x="6579385" y="2857723"/>
            <a:ext cx="3506358" cy="3593023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E9020647-4FD1-44B8-BF81-50022E340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91C69AA-05FD-4060-91B4-15976BA2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74FD3CA-999B-4894-9039-CEF10DD2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734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1915" y="2259388"/>
            <a:ext cx="5362153" cy="3777532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Food is eaten and digested in the body to allow the absorption of energy and nutrients.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There are two different types of nutrients: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4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macronutrients</a:t>
            </a:r>
          </a:p>
          <a:p>
            <a:pPr>
              <a:spcBef>
                <a:spcPct val="0"/>
              </a:spcBef>
            </a:pPr>
            <a:r>
              <a:rPr lang="en-GB" altLang="en-US" sz="2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micronutrients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333147" y="2760281"/>
            <a:ext cx="4487253" cy="3240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There are three </a:t>
            </a:r>
            <a:r>
              <a:rPr lang="en-GB" altLang="en-US" sz="2000" u="sng" dirty="0">
                <a:latin typeface="+mn-lt"/>
                <a:cs typeface="Arial" panose="020B0604020202020204" pitchFamily="34" charset="0"/>
              </a:rPr>
              <a:t>macronutrients</a:t>
            </a:r>
            <a:r>
              <a:rPr lang="en-GB" altLang="en-US" sz="2000" dirty="0">
                <a:latin typeface="+mn-lt"/>
                <a:cs typeface="Arial" panose="020B0604020202020204" pitchFamily="34" charset="0"/>
              </a:rPr>
              <a:t> that are essential for health: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carbohydrate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protein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fat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+mn-lt"/>
              <a:cs typeface="Arial" panose="020B0604020202020204" pitchFamily="34" charset="0"/>
            </a:endParaRPr>
          </a:p>
          <a:p>
            <a:pPr lvl="0" defTabSz="914400">
              <a:lnSpc>
                <a:spcPct val="90000"/>
              </a:lnSpc>
              <a:buClrTx/>
              <a:buSzPct val="90000"/>
            </a:pPr>
            <a:r>
              <a:rPr lang="en-GB" sz="2000" dirty="0">
                <a:latin typeface="+mn-lt"/>
              </a:rPr>
              <a:t>There are two types of </a:t>
            </a:r>
            <a:r>
              <a:rPr lang="en-GB" sz="2000" u="sng" dirty="0">
                <a:latin typeface="+mn-lt"/>
              </a:rPr>
              <a:t>micronutrients</a:t>
            </a:r>
            <a:r>
              <a:rPr lang="en-GB" sz="2000" dirty="0">
                <a:latin typeface="+mn-lt"/>
              </a:rPr>
              <a:t>: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r>
              <a:rPr lang="en-GB" sz="2000" dirty="0">
                <a:latin typeface="+mn-lt"/>
              </a:rPr>
              <a:t>vitamins</a:t>
            </a:r>
          </a:p>
          <a:p>
            <a:pPr marL="285750" lvl="0" indent="-285750" defTabSz="914400">
              <a:lnSpc>
                <a:spcPct val="90000"/>
              </a:lnSpc>
              <a:buClrTx/>
              <a:buSzPct val="90000"/>
              <a:buFont typeface="Arial" charset="0"/>
              <a:buChar char="•"/>
            </a:pPr>
            <a:r>
              <a:rPr lang="en-GB" sz="2000" dirty="0">
                <a:latin typeface="+mn-lt"/>
              </a:rPr>
              <a:t>minerals</a:t>
            </a:r>
          </a:p>
          <a:p>
            <a:pPr>
              <a:spcBef>
                <a:spcPct val="0"/>
              </a:spcBef>
            </a:pPr>
            <a:endParaRPr lang="en-GB" altLang="en-US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7123" y="1162519"/>
            <a:ext cx="9720000" cy="720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+mn-lt"/>
              </a:rPr>
              <a:t>Nutrients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C136396-C340-4E00-9F65-A7F6F7DE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492A984-DFDA-4FBE-B24F-DB89B630D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C9A6B7F-4ECB-4C36-887E-C507059DC6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134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s of Nutrients Matching Activity by Connor Gilligan | TPT">
            <a:extLst>
              <a:ext uri="{FF2B5EF4-FFF2-40B4-BE49-F238E27FC236}">
                <a16:creationId xmlns:a16="http://schemas.microsoft.com/office/drawing/2014/main" id="{7FAD8E42-5CAF-4067-9DEC-8E5BC0234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7"/>
          <a:stretch/>
        </p:blipFill>
        <p:spPr bwMode="auto">
          <a:xfrm>
            <a:off x="3722282" y="885538"/>
            <a:ext cx="4481020" cy="54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0C5A52-0628-42ED-8FC5-C2517B37048B}"/>
              </a:ext>
            </a:extLst>
          </p:cNvPr>
          <p:cNvSpPr/>
          <p:nvPr/>
        </p:nvSpPr>
        <p:spPr>
          <a:xfrm>
            <a:off x="2811970" y="373824"/>
            <a:ext cx="622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Which nutrient is present in each food?</a:t>
            </a:r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5D328E7-9F89-4F56-BC02-783FA920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-6326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B75EE6C2-0A61-47C1-AD60-1E0EBB1C8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29" y="627405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C1E096F9-6E1E-40CB-A6F8-60734D0777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23991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8298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C5A52-0628-42ED-8FC5-C2517B37048B}"/>
              </a:ext>
            </a:extLst>
          </p:cNvPr>
          <p:cNvSpPr/>
          <p:nvPr/>
        </p:nvSpPr>
        <p:spPr>
          <a:xfrm>
            <a:off x="2811970" y="373824"/>
            <a:ext cx="622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Which nutrient is present in each food?</a:t>
            </a:r>
          </a:p>
        </p:txBody>
      </p:sp>
      <p:pic>
        <p:nvPicPr>
          <p:cNvPr id="2050" name="Picture 2" descr="https://ecdn.teacherspayteachers.com/thumbitem/Kinds-of-Nutrients-Matching-Activity-9614113-1685695652/original-9614113-2.jpg">
            <a:extLst>
              <a:ext uri="{FF2B5EF4-FFF2-40B4-BE49-F238E27FC236}">
                <a16:creationId xmlns:a16="http://schemas.microsoft.com/office/drawing/2014/main" id="{365E5CAB-294A-4970-B3AA-DF1F89DC6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8"/>
          <a:stretch/>
        </p:blipFill>
        <p:spPr bwMode="auto">
          <a:xfrm>
            <a:off x="3538308" y="835489"/>
            <a:ext cx="4691269" cy="57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E47241BE-0550-4CB6-92C3-C3C08C463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6FA76AB-1E27-462F-A168-B55CE07CB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850" y="620964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0E709DB-68E9-4D51-8096-33A3499AE1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970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323C-5B0F-41C8-8440-3A7BF1BD2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5" y="472280"/>
            <a:ext cx="8596668" cy="1320800"/>
          </a:xfrm>
        </p:spPr>
        <p:txBody>
          <a:bodyPr/>
          <a:lstStyle/>
          <a:p>
            <a:pPr algn="ctr"/>
            <a:r>
              <a:rPr lang="en-US" u="sng" dirty="0"/>
              <a:t>Carbohydrates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97EA-50F3-4C1A-8002-B3A5F1DE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3" y="2776040"/>
            <a:ext cx="9087729" cy="440508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Carbohydrates are large molecules , they are digested in the body into smaller molecules called </a:t>
            </a:r>
            <a:r>
              <a:rPr lang="en-US" sz="2400" b="1" dirty="0">
                <a:solidFill>
                  <a:srgbClr val="FF0000"/>
                </a:solidFill>
              </a:rPr>
              <a:t>glucose.</a:t>
            </a:r>
          </a:p>
          <a:p>
            <a:pPr marL="0" indent="0">
              <a:buNone/>
            </a:pPr>
            <a:endParaRPr lang="en-US" sz="2400" i="1" u="sng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Glucose </a:t>
            </a:r>
            <a:r>
              <a:rPr lang="en-US" sz="2400" dirty="0">
                <a:solidFill>
                  <a:schemeClr val="tx1"/>
                </a:solidFill>
              </a:rPr>
              <a:t>is a </a:t>
            </a:r>
            <a:r>
              <a:rPr lang="en-US" sz="2400" dirty="0">
                <a:solidFill>
                  <a:srgbClr val="FF0000"/>
                </a:solidFill>
              </a:rPr>
              <a:t>simple sugar </a:t>
            </a:r>
            <a:r>
              <a:rPr lang="en-US" sz="2400" dirty="0">
                <a:solidFill>
                  <a:schemeClr val="tx1"/>
                </a:solidFill>
              </a:rPr>
              <a:t>that gives the body a quick burst of </a:t>
            </a:r>
            <a:r>
              <a:rPr lang="en-US" sz="2400" dirty="0">
                <a:solidFill>
                  <a:srgbClr val="FF0000"/>
                </a:solidFill>
              </a:rPr>
              <a:t>energy. </a:t>
            </a:r>
            <a:endParaRPr lang="en-GB" sz="2800" dirty="0"/>
          </a:p>
          <a:p>
            <a:endParaRPr lang="en-GB" sz="2400" dirty="0"/>
          </a:p>
          <a:p>
            <a:r>
              <a:rPr lang="en-GB" sz="2400" dirty="0">
                <a:solidFill>
                  <a:schemeClr val="tx1"/>
                </a:solidFill>
              </a:rPr>
              <a:t>The two types of carbohydrate that provide energy are </a:t>
            </a:r>
            <a:r>
              <a:rPr lang="en-GB" sz="2400" dirty="0">
                <a:solidFill>
                  <a:schemeClr val="accent1"/>
                </a:solidFill>
              </a:rPr>
              <a:t>starch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tx1"/>
                </a:solidFill>
              </a:rPr>
              <a:t>and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1"/>
                </a:solidFill>
              </a:rPr>
              <a:t>sugars</a:t>
            </a:r>
            <a:r>
              <a:rPr lang="en-GB" sz="2400" dirty="0"/>
              <a:t>. 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A153B-97B0-49CA-84EC-12CB164DC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99" y="5085752"/>
            <a:ext cx="2661074" cy="1662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F0B056-657A-4D73-A09F-3DBAF62DC3AA}"/>
              </a:ext>
            </a:extLst>
          </p:cNvPr>
          <p:cNvSpPr txBox="1"/>
          <p:nvPr/>
        </p:nvSpPr>
        <p:spPr>
          <a:xfrm>
            <a:off x="773723" y="1730810"/>
            <a:ext cx="699205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(Most of our energy intake should come from this group)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CEE7783-D77E-4905-A30E-600123E0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F60F780E-92C2-495B-BE9D-23A6FB1EC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5901678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2693E76F-5B6C-4870-826F-D9F7425549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04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038B-662B-43DA-8C11-534440E1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dirty="0"/>
              <a:t>Starchy carbohydrate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AE348-F2E0-4318-8AE1-0AAA5DD6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535" y="1930401"/>
            <a:ext cx="9094093" cy="4318000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US" sz="2400" i="1" u="sng" dirty="0">
                <a:solidFill>
                  <a:schemeClr val="accent2"/>
                </a:solidFill>
                <a:cs typeface="Arial" charset="0"/>
              </a:rPr>
              <a:t>Starch</a:t>
            </a:r>
            <a:r>
              <a:rPr lang="en-US" sz="2400" i="1" u="sng" dirty="0">
                <a:solidFill>
                  <a:schemeClr val="tx1"/>
                </a:solidFill>
                <a:cs typeface="Arial" charset="0"/>
              </a:rPr>
              <a:t> is a carbohydrate that is made of lots of </a:t>
            </a:r>
            <a:r>
              <a:rPr lang="en-US" sz="2400" i="1" u="sng" dirty="0">
                <a:solidFill>
                  <a:schemeClr val="accent2"/>
                </a:solidFill>
                <a:cs typeface="Arial" charset="0"/>
              </a:rPr>
              <a:t>glucose</a:t>
            </a:r>
            <a:r>
              <a:rPr lang="en-US" sz="2400" i="1" u="sng" dirty="0">
                <a:solidFill>
                  <a:schemeClr val="tx1"/>
                </a:solidFill>
                <a:cs typeface="Arial" charset="0"/>
              </a:rPr>
              <a:t> molecules joined together.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400" dirty="0">
              <a:solidFill>
                <a:schemeClr val="tx1"/>
              </a:solidFill>
              <a:cs typeface="Arial" charset="0"/>
            </a:endParaRP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r>
              <a:rPr lang="en-GB" sz="2400" dirty="0">
                <a:solidFill>
                  <a:schemeClr val="tx1"/>
                </a:solidFill>
                <a:cs typeface="Arial" charset="0"/>
              </a:rPr>
              <a:t>Starch is found in a variety of foods. Can you give some examples of sources of starch in the diet?</a:t>
            </a:r>
          </a:p>
          <a:p>
            <a:pPr marL="0" lvl="0" indent="0" defTabSz="914400">
              <a:lnSpc>
                <a:spcPct val="90000"/>
              </a:lnSpc>
              <a:buClrTx/>
              <a:buSzPct val="90000"/>
              <a:buNone/>
            </a:pPr>
            <a:endParaRPr lang="en-GB" sz="2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Potatoes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Bananas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Bread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Pasta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GB" sz="2400" dirty="0">
                <a:solidFill>
                  <a:schemeClr val="tx1"/>
                </a:solidFill>
                <a:cs typeface="Arial" panose="020B0604020202020204" pitchFamily="34" charset="0"/>
              </a:rPr>
              <a:t>Cereals such as wheat and rice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688A9-2D90-4F62-A1F1-1A6742BFA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4"/>
          <a:stretch/>
        </p:blipFill>
        <p:spPr>
          <a:xfrm>
            <a:off x="7141029" y="3820705"/>
            <a:ext cx="5050971" cy="303729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CCCCA21-459D-464C-B451-B231218D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FCFF905F-7A22-4AFF-AA29-2F4B5B14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164" y="6004132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C98E4DB8-2C99-4548-9EE4-72235C1ABB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095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439D1-45A8-4162-A60E-5F1A01197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Proteins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4EB90-AF45-473F-BF4B-8DB740A98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785"/>
            <a:ext cx="8958942" cy="3880773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 is</a:t>
            </a:r>
            <a:r>
              <a:rPr lang="en-GB" alt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GB" altLang="en-US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essential for growth, repair and keeping cells healthy. </a:t>
            </a:r>
            <a:r>
              <a:rPr lang="en-GB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 also provides energy.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Proteins are large molecules, they are digested in the body into smaller molecules called </a:t>
            </a:r>
            <a:r>
              <a:rPr lang="en-US" altLang="en-US" sz="2400" u="sng" dirty="0">
                <a:solidFill>
                  <a:srgbClr val="FF0000"/>
                </a:solidFill>
                <a:cs typeface="Arial" panose="020B0604020202020204" pitchFamily="34" charset="0"/>
              </a:rPr>
              <a:t>amino acids.</a:t>
            </a:r>
          </a:p>
          <a:p>
            <a:pPr marL="0" lvl="0" indent="0" defTabSz="914400">
              <a:lnSpc>
                <a:spcPct val="90000"/>
              </a:lnSpc>
              <a:spcBef>
                <a:spcPct val="0"/>
              </a:spcBef>
              <a:buClrTx/>
              <a:buSzPct val="90000"/>
              <a:buNone/>
            </a:pPr>
            <a:endParaRPr lang="en-GB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0B8E6-5635-4EA4-A8F5-6BF88207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"/>
          <a:stretch/>
        </p:blipFill>
        <p:spPr>
          <a:xfrm>
            <a:off x="2394858" y="3429000"/>
            <a:ext cx="7839075" cy="2688245"/>
          </a:xfrm>
          <a:prstGeom prst="rect">
            <a:avLst/>
          </a:prstGeom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C32FC8D4-32CB-425C-800B-30C7C298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4714" y="0"/>
            <a:ext cx="2625728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5880E7A5-57C5-4AF1-99FF-84CB9B75C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14" y="6117245"/>
            <a:ext cx="4825163" cy="549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6BD420A9-5C51-4F30-87FA-1FAB36EB4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118598" y="430317"/>
            <a:ext cx="2451727" cy="923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768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23FC1"/>
      </a:accent1>
      <a:accent2>
        <a:srgbClr val="FECB35"/>
      </a:accent2>
      <a:accent3>
        <a:srgbClr val="F6861F"/>
      </a:accent3>
      <a:accent4>
        <a:srgbClr val="263699"/>
      </a:accent4>
      <a:accent5>
        <a:srgbClr val="8C0B15"/>
      </a:accent5>
      <a:accent6>
        <a:srgbClr val="C53D3F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988</Words>
  <Application>Microsoft Office PowerPoint</Application>
  <PresentationFormat>Widescreen</PresentationFormat>
  <Paragraphs>146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Wingdings</vt:lpstr>
      <vt:lpstr>Office Theme</vt:lpstr>
      <vt:lpstr>1_Office Theme</vt:lpstr>
      <vt:lpstr>PowerPoint Presentation</vt:lpstr>
      <vt:lpstr>The importance of nutrients</vt:lpstr>
      <vt:lpstr>Nutrients in food </vt:lpstr>
      <vt:lpstr>Nutrients </vt:lpstr>
      <vt:lpstr>PowerPoint Presentation</vt:lpstr>
      <vt:lpstr>PowerPoint Presentation</vt:lpstr>
      <vt:lpstr>Carbohydrates </vt:lpstr>
      <vt:lpstr>Starchy carbohydrate</vt:lpstr>
      <vt:lpstr>Proteins  </vt:lpstr>
      <vt:lpstr>Structure of protein</vt:lpstr>
      <vt:lpstr>Fats</vt:lpstr>
      <vt:lpstr>Fats </vt:lpstr>
      <vt:lpstr>Structure of fat</vt:lpstr>
      <vt:lpstr>Question:</vt:lpstr>
      <vt:lpstr>Vitamins</vt:lpstr>
      <vt:lpstr>Minerals </vt:lpstr>
      <vt:lpstr>Fibre </vt:lpstr>
      <vt:lpstr>PowerPoint Presentation</vt:lpstr>
      <vt:lpstr>How do we store energy? </vt:lpstr>
      <vt:lpstr>Question </vt:lpstr>
      <vt:lpstr>Kahoot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R.Saman</dc:creator>
  <cp:lastModifiedBy>R.Saman</cp:lastModifiedBy>
  <cp:revision>6</cp:revision>
  <dcterms:modified xsi:type="dcterms:W3CDTF">2023-09-07T05:42:20Z</dcterms:modified>
</cp:coreProperties>
</file>